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20" r:id="rId3"/>
    <p:sldId id="333" r:id="rId4"/>
    <p:sldId id="334" r:id="rId5"/>
    <p:sldId id="336" r:id="rId6"/>
    <p:sldId id="335" r:id="rId7"/>
    <p:sldId id="323" r:id="rId8"/>
    <p:sldId id="324" r:id="rId9"/>
    <p:sldId id="337" r:id="rId10"/>
    <p:sldId id="316" r:id="rId11"/>
    <p:sldId id="284" r:id="rId12"/>
    <p:sldId id="338" r:id="rId13"/>
    <p:sldId id="285" r:id="rId14"/>
    <p:sldId id="286" r:id="rId15"/>
    <p:sldId id="339" r:id="rId16"/>
    <p:sldId id="340" r:id="rId17"/>
    <p:sldId id="287" r:id="rId18"/>
    <p:sldId id="288" r:id="rId19"/>
    <p:sldId id="289" r:id="rId20"/>
    <p:sldId id="291" r:id="rId21"/>
    <p:sldId id="331" r:id="rId22"/>
    <p:sldId id="325" r:id="rId23"/>
    <p:sldId id="332" r:id="rId24"/>
    <p:sldId id="326" r:id="rId25"/>
    <p:sldId id="327" r:id="rId26"/>
    <p:sldId id="298" r:id="rId27"/>
    <p:sldId id="299" r:id="rId28"/>
    <p:sldId id="300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4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6847-C4E5-4743-8837-6298B7470ED6}" type="datetimeFigureOut">
              <a:rPr lang="en-US" smtClean="0"/>
              <a:pPr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26B86-201D-416C-81DB-8D724EB08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401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1200" y="0"/>
            <a:ext cx="4964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Longleaf Pine Establishment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943600"/>
            <a:ext cx="37709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Mark Bost, Assistant Regional Forester</a:t>
            </a:r>
          </a:p>
          <a:p>
            <a:pPr algn="ctr"/>
            <a:r>
              <a:rPr lang="en-US" dirty="0" smtClean="0"/>
              <a:t>NC Forest Service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495800"/>
            <a:ext cx="841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If Longleaf will be planted immediately following</a:t>
            </a:r>
          </a:p>
          <a:p>
            <a:r>
              <a:rPr lang="en-US" sz="3200" dirty="0" smtClean="0"/>
              <a:t>agricultural crop it is normally best to lay out the </a:t>
            </a:r>
          </a:p>
          <a:p>
            <a:r>
              <a:rPr lang="en-US" sz="3200" dirty="0" smtClean="0"/>
              <a:t>field for 1 year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7620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Everything the farmer did to make the field better </a:t>
            </a:r>
          </a:p>
          <a:p>
            <a:r>
              <a:rPr lang="en-US" sz="3200" b="1" u="sng" dirty="0" smtClean="0"/>
              <a:t>for growing crops made it worse for growing </a:t>
            </a:r>
          </a:p>
          <a:p>
            <a:r>
              <a:rPr lang="en-US" sz="3200" b="1" u="sng" dirty="0" smtClean="0"/>
              <a:t>Longleaf pine</a:t>
            </a:r>
            <a:endParaRPr lang="en-US" sz="32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200400"/>
            <a:ext cx="1638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Why?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52400"/>
            <a:ext cx="6339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Agricultural Field Challenges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38400"/>
            <a:ext cx="84952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“Before applying any herbicide over longleaf pine it is </a:t>
            </a:r>
          </a:p>
          <a:p>
            <a:r>
              <a:rPr lang="en-US" sz="2800" dirty="0" smtClean="0"/>
              <a:t>important to test the soil </a:t>
            </a:r>
            <a:r>
              <a:rPr lang="en-US" sz="2800" dirty="0" err="1" smtClean="0"/>
              <a:t>pH.</a:t>
            </a:r>
            <a:r>
              <a:rPr lang="en-US" sz="2800" dirty="0" smtClean="0"/>
              <a:t> One of the most popular </a:t>
            </a:r>
          </a:p>
          <a:p>
            <a:r>
              <a:rPr lang="en-US" sz="2800" dirty="0" smtClean="0"/>
              <a:t>herbicides (Oust/</a:t>
            </a:r>
            <a:r>
              <a:rPr lang="en-US" sz="2800" dirty="0" err="1" smtClean="0"/>
              <a:t>sulfometuron</a:t>
            </a:r>
            <a:r>
              <a:rPr lang="en-US" sz="2800" dirty="0" smtClean="0"/>
              <a:t>) becomes more active </a:t>
            </a:r>
          </a:p>
          <a:p>
            <a:r>
              <a:rPr lang="en-US" sz="2800" dirty="0" smtClean="0"/>
              <a:t>as soil pH increases. If soil is above 6.0 pH, Oust should </a:t>
            </a:r>
          </a:p>
          <a:p>
            <a:r>
              <a:rPr lang="en-US" sz="2800" dirty="0" smtClean="0"/>
              <a:t>only be applied at the lowest recommended rate. If the </a:t>
            </a:r>
          </a:p>
          <a:p>
            <a:r>
              <a:rPr lang="en-US" sz="2800" dirty="0" smtClean="0"/>
              <a:t>soil is above 6.5 pH, do not apply more than 1 oz of Oust </a:t>
            </a:r>
          </a:p>
          <a:p>
            <a:r>
              <a:rPr lang="en-US" sz="2800" dirty="0" smtClean="0"/>
              <a:t>to the acre. If the soil is above 6.7, Oust should probably </a:t>
            </a:r>
          </a:p>
          <a:p>
            <a:r>
              <a:rPr lang="en-US" sz="2800" dirty="0" smtClean="0"/>
              <a:t>be avoided on these soils.”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685800"/>
            <a:ext cx="2483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Test pH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Pictures\Longleaf on the fringe\IMG_0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5257800"/>
            <a:ext cx="76694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Fall after scalp, plant, Arsenal/Oust</a:t>
            </a:r>
          </a:p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(Greene County)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045151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Grass and longleaf = failure</a:t>
            </a:r>
          </a:p>
          <a:p>
            <a:endParaRPr lang="en-US" sz="3200" dirty="0" smtClean="0"/>
          </a:p>
          <a:p>
            <a:r>
              <a:rPr lang="en-US" sz="3200" dirty="0" smtClean="0"/>
              <a:t>Site prep </a:t>
            </a:r>
            <a:r>
              <a:rPr lang="en-US" sz="3200" dirty="0" err="1" smtClean="0"/>
              <a:t>bermuda</a:t>
            </a:r>
            <a:r>
              <a:rPr lang="en-US" sz="3200" dirty="0" smtClean="0"/>
              <a:t> and fescue fields with </a:t>
            </a:r>
          </a:p>
          <a:p>
            <a:r>
              <a:rPr lang="en-US" sz="3200" dirty="0" smtClean="0"/>
              <a:t>well timed herbicide application per literature</a:t>
            </a:r>
          </a:p>
          <a:p>
            <a:endParaRPr lang="en-US" sz="3200" dirty="0" smtClean="0"/>
          </a:p>
          <a:p>
            <a:r>
              <a:rPr lang="en-US" sz="3200" dirty="0" smtClean="0"/>
              <a:t>Only apply Arsenal or Oust/</a:t>
            </a:r>
            <a:r>
              <a:rPr lang="en-US" sz="3200" dirty="0" err="1" smtClean="0"/>
              <a:t>Oustar</a:t>
            </a:r>
            <a:r>
              <a:rPr lang="en-US" sz="3200" dirty="0" smtClean="0"/>
              <a:t> over the top</a:t>
            </a:r>
          </a:p>
          <a:p>
            <a:r>
              <a:rPr lang="en-US" sz="3200" dirty="0" smtClean="0"/>
              <a:t>of longleaf pine when you are in danger of </a:t>
            </a:r>
          </a:p>
          <a:p>
            <a:r>
              <a:rPr lang="en-US" sz="3200" dirty="0" smtClean="0"/>
              <a:t>loosing the stand 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0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8534400" cy="568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04800"/>
            <a:ext cx="854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Scalp early if possible (late August through early October)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Pictures\Longleaf on the fringe\P000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200" y="-1447800"/>
            <a:ext cx="14630400" cy="975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Pictures\Longleaf on the fringe\P322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02557" y="228600"/>
            <a:ext cx="345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Bedding </a:t>
            </a:r>
            <a:r>
              <a:rPr lang="en-US" sz="2400" b="1" dirty="0" smtClean="0">
                <a:solidFill>
                  <a:srgbClr val="FF0000"/>
                </a:solidFill>
              </a:rPr>
              <a:t>sometimes helps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0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8229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52400"/>
            <a:ext cx="6028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Planting bare root is an option </a:t>
            </a:r>
          </a:p>
          <a:p>
            <a:r>
              <a:rPr lang="en-US" sz="2800" dirty="0" smtClean="0"/>
              <a:t>(trees must have very recent lift date)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7785100" cy="5674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0"/>
            <a:ext cx="6821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Maintenance is Important!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Check </a:t>
            </a:r>
            <a:r>
              <a:rPr lang="en-US" sz="2400" dirty="0" smtClean="0">
                <a:solidFill>
                  <a:srgbClr val="FF0000"/>
                </a:solidFill>
              </a:rPr>
              <a:t>competition and survival often the first 2 years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837684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If there are any mature loblolly pine </a:t>
            </a:r>
          </a:p>
          <a:p>
            <a:r>
              <a:rPr lang="en-US" sz="4000" dirty="0" smtClean="0"/>
              <a:t>surrounding the field, make sure LO </a:t>
            </a:r>
          </a:p>
          <a:p>
            <a:r>
              <a:rPr lang="en-US" sz="4000" dirty="0" smtClean="0"/>
              <a:t>is prepared to fight natural loblolly </a:t>
            </a:r>
          </a:p>
          <a:p>
            <a:r>
              <a:rPr lang="en-US" sz="4000" dirty="0" smtClean="0"/>
              <a:t>pine competition.  </a:t>
            </a:r>
          </a:p>
          <a:p>
            <a:endParaRPr lang="en-US" sz="4000" dirty="0" smtClean="0"/>
          </a:p>
          <a:p>
            <a:r>
              <a:rPr lang="en-US" sz="4000" dirty="0" smtClean="0"/>
              <a:t>Mowing and mechanical are both </a:t>
            </a:r>
          </a:p>
          <a:p>
            <a:r>
              <a:rPr lang="en-US" sz="4000" dirty="0" smtClean="0"/>
              <a:t>options in open fields (scalping makes</a:t>
            </a:r>
          </a:p>
          <a:p>
            <a:r>
              <a:rPr lang="en-US" sz="4000" dirty="0" smtClean="0"/>
              <a:t>finding rows of planted longleaf easier)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76200"/>
          <a:ext cx="9144000" cy="6705600"/>
        </p:xfrm>
        <a:graphic>
          <a:graphicData uri="http://schemas.openxmlformats.org/presentationml/2006/ole">
            <p:oleObj spid="_x0000_s1026" name="Acrobat Document" r:id="rId3" imgW="20571429" imgH="15085714" progId="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Pictures\Longleaf on the fringe\Wayne Longleaf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909" y="-19050"/>
            <a:ext cx="9214909" cy="69111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43600" y="381000"/>
            <a:ext cx="241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Problem: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ictures\Longleaf on the fringe\06201110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Solution: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Pictures\Longleaf on the fringe\IMG_0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Pictures\Longleaf on the fringe\IMG_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leaf burn harris lak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7943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Longleaf Pine required “Maintenance” by Fire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(Wake </a:t>
            </a:r>
            <a:r>
              <a:rPr lang="en-US" sz="2400" b="1" dirty="0" smtClean="0">
                <a:solidFill>
                  <a:srgbClr val="FF0000"/>
                </a:solidFill>
              </a:rPr>
              <a:t>County Harris Lake Park Longleaf Burn </a:t>
            </a:r>
            <a:r>
              <a:rPr lang="en-US" sz="2400" b="1" dirty="0" smtClean="0">
                <a:solidFill>
                  <a:srgbClr val="FF0000"/>
                </a:solidFill>
              </a:rPr>
              <a:t>4-08)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 after.burn.apr.08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 after.burn.apr.08 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mance Co. Loneg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715000"/>
            <a:ext cx="8413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Northern Alamance Co. Longleaf Pine- 11 yrs old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ssonLong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594360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Harnett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Co. Longleaf Pine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081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7696200" cy="577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813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Laura </a:t>
            </a:r>
            <a:r>
              <a:rPr lang="en-US" sz="2800" b="1" dirty="0" err="1" smtClean="0"/>
              <a:t>Fogo’s</a:t>
            </a:r>
            <a:r>
              <a:rPr lang="en-US" sz="2800" b="1" dirty="0" smtClean="0"/>
              <a:t> Montgomery County Restoration Project</a:t>
            </a:r>
            <a:endParaRPr lang="en-US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Range Map for NC:</a:t>
            </a:r>
            <a:endParaRPr lang="en-US" dirty="0"/>
          </a:p>
        </p:txBody>
      </p:sp>
      <p:pic>
        <p:nvPicPr>
          <p:cNvPr id="6146" name="Picture 2" descr="C:\Pictures\Longleaf on the fringe\longleaf range 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0112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oleLonglear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096000"/>
            <a:ext cx="8099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Old Relic Longleaf Pine in Montgomery County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adkin long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019800"/>
            <a:ext cx="857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Yadkin Co. Longleaf Pine with Big Problems!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01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228600"/>
            <a:ext cx="414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Johnston County CRP</a:t>
            </a:r>
            <a:endParaRPr lang="en-US" sz="3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Pictures\Pictures for Preserve Write-up\Picture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91200"/>
            <a:ext cx="94652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00FF00"/>
                </a:solidFill>
              </a:rPr>
              <a:t>Nine year old longleaf pine at Jordan Lake average 1 -2 feet less </a:t>
            </a:r>
          </a:p>
          <a:p>
            <a:pPr marL="342900" indent="-342900"/>
            <a:r>
              <a:rPr lang="en-US" sz="2800" dirty="0" smtClean="0">
                <a:solidFill>
                  <a:srgbClr val="00FF00"/>
                </a:solidFill>
              </a:rPr>
              <a:t>height growth than loblolly pine planted on same site</a:t>
            </a:r>
          </a:p>
          <a:p>
            <a:pPr marL="342900" indent="-342900"/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0"/>
            <a:ext cx="75017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Durham County Longleaf Pine (</a:t>
            </a:r>
            <a:r>
              <a:rPr lang="en-US" sz="3200" dirty="0" smtClean="0">
                <a:solidFill>
                  <a:srgbClr val="FF0000"/>
                </a:solidFill>
              </a:rPr>
              <a:t>77 </a:t>
            </a:r>
            <a:r>
              <a:rPr lang="en-US" sz="3200" dirty="0" smtClean="0">
                <a:solidFill>
                  <a:srgbClr val="FF0000"/>
                </a:solidFill>
              </a:rPr>
              <a:t>years old)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01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943600"/>
            <a:ext cx="825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Current State Record is old line tree in Montgomery Co.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01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914400"/>
            <a:ext cx="32004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Another view of the </a:t>
            </a:r>
          </a:p>
          <a:p>
            <a:r>
              <a:rPr lang="en-US" sz="2800" dirty="0" smtClean="0"/>
              <a:t>current state record </a:t>
            </a:r>
          </a:p>
          <a:p>
            <a:r>
              <a:rPr lang="en-US" sz="2800" dirty="0" smtClean="0"/>
              <a:t>longleaf pine</a:t>
            </a:r>
            <a:endParaRPr lang="en-US" sz="2800" dirty="0"/>
          </a:p>
        </p:txBody>
      </p:sp>
      <p:pic>
        <p:nvPicPr>
          <p:cNvPr id="4" name="Picture 3" descr="S401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200400"/>
            <a:ext cx="3733800" cy="28003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Pictures\April 2008\Susan Miller with old longle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943600"/>
            <a:ext cx="8680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North Carolina’s oldest longleaf pine (Weymouth Woods)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0"/>
            <a:ext cx="6124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Chatham County “Before”</a:t>
            </a:r>
            <a:endParaRPr lang="en-US" sz="4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Pictures\Longleaf on the fringe\old longleaf for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59951"/>
            <a:ext cx="4800600" cy="6305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714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Chatham County “During” (December 22, 2009)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457200"/>
            <a:ext cx="4840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Chatham County “After”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Pictures\Longleaf on the fringe\DSCN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181600" cy="690926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86600" y="22860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End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Pictures\Longleaf on the fringe\S401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Pictures\Longleaf on the fringe\Montgomery Co. longleaf on ro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599" y="457198"/>
          <a:ext cx="8686804" cy="5943604"/>
        </p:xfrm>
        <a:graphic>
          <a:graphicData uri="http://schemas.openxmlformats.org/drawingml/2006/table">
            <a:tbl>
              <a:tblPr/>
              <a:tblGrid>
                <a:gridCol w="1044804"/>
                <a:gridCol w="955250"/>
                <a:gridCol w="955250"/>
                <a:gridCol w="955250"/>
                <a:gridCol w="955250"/>
                <a:gridCol w="955250"/>
                <a:gridCol w="955250"/>
                <a:gridCol w="955250"/>
                <a:gridCol w="955250"/>
              </a:tblGrid>
              <a:tr h="304341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MS Sans Serif"/>
                        </a:rPr>
                        <a:t>Longleaf Pine Established Under Federal &amp; State Cost-Share Programs in NC by DFR District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Acres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District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Percent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20,685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34.84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19,081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32.14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14,475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24.38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3,155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5.31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1,314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2.21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419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0.71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104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0.18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2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85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0.14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2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42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0.07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2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  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0.01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2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  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               -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34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MS Sans Serif"/>
                        </a:rPr>
                        <a:t>59367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MS Sans Serif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62200" y="0"/>
            <a:ext cx="4027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1997 – 2006 Longleaf Pine Establishment</a:t>
            </a:r>
          </a:p>
          <a:p>
            <a:r>
              <a:rPr lang="en-US" dirty="0" smtClean="0"/>
              <a:t>For Private Land in NC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45720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smtClean="0"/>
              <a:t>Area of Timberland by Forest-Type Group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685800" y="825500"/>
          <a:ext cx="7639050" cy="4737100"/>
        </p:xfrm>
        <a:graphic>
          <a:graphicData uri="http://schemas.openxmlformats.org/presentationml/2006/ole">
            <p:oleObj spid="_x0000_s2050" name="Chart" r:id="rId3" imgW="7791501" imgH="4829332" progId="MSGraph.Chart.8">
              <p:embed followColorScheme="full"/>
            </p:oleObj>
          </a:graphicData>
        </a:graphic>
      </p:graphicFrame>
      <p:sp>
        <p:nvSpPr>
          <p:cNvPr id="12292" name="Text Box 19"/>
          <p:cNvSpPr txBox="1">
            <a:spLocks noChangeArrowheads="1"/>
          </p:cNvSpPr>
          <p:nvPr/>
        </p:nvSpPr>
        <p:spPr bwMode="auto">
          <a:xfrm>
            <a:off x="1019175" y="52927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Spruce-fir</a:t>
            </a:r>
          </a:p>
        </p:txBody>
      </p:sp>
      <p:sp>
        <p:nvSpPr>
          <p:cNvPr id="12293" name="Text Box 20"/>
          <p:cNvSpPr txBox="1">
            <a:spLocks noChangeArrowheads="1"/>
          </p:cNvSpPr>
          <p:nvPr/>
        </p:nvSpPr>
        <p:spPr bwMode="auto">
          <a:xfrm>
            <a:off x="3162300" y="5292725"/>
            <a:ext cx="990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Loblolly-shortleaf</a:t>
            </a:r>
          </a:p>
        </p:txBody>
      </p:sp>
      <p:sp>
        <p:nvSpPr>
          <p:cNvPr id="12294" name="Text Box 21"/>
          <p:cNvSpPr txBox="1">
            <a:spLocks noChangeArrowheads="1"/>
          </p:cNvSpPr>
          <p:nvPr/>
        </p:nvSpPr>
        <p:spPr bwMode="auto">
          <a:xfrm>
            <a:off x="4048125" y="5292725"/>
            <a:ext cx="60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Oak-     pine</a:t>
            </a:r>
          </a:p>
        </p:txBody>
      </p:sp>
      <p:sp>
        <p:nvSpPr>
          <p:cNvPr id="12295" name="Text Box 22"/>
          <p:cNvSpPr txBox="1">
            <a:spLocks noChangeArrowheads="1"/>
          </p:cNvSpPr>
          <p:nvPr/>
        </p:nvSpPr>
        <p:spPr bwMode="auto">
          <a:xfrm>
            <a:off x="4572000" y="5292725"/>
            <a:ext cx="8842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Oak- hickory</a:t>
            </a:r>
          </a:p>
        </p:txBody>
      </p:sp>
      <p:sp>
        <p:nvSpPr>
          <p:cNvPr id="12296" name="Text Box 23"/>
          <p:cNvSpPr txBox="1">
            <a:spLocks noChangeArrowheads="1"/>
          </p:cNvSpPr>
          <p:nvPr/>
        </p:nvSpPr>
        <p:spPr bwMode="auto">
          <a:xfrm>
            <a:off x="5262563" y="5292725"/>
            <a:ext cx="862012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Oak-gum-cypress</a:t>
            </a:r>
          </a:p>
        </p:txBody>
      </p:sp>
      <p:sp>
        <p:nvSpPr>
          <p:cNvPr id="12297" name="Text Box 24"/>
          <p:cNvSpPr txBox="1">
            <a:spLocks noChangeArrowheads="1"/>
          </p:cNvSpPr>
          <p:nvPr/>
        </p:nvSpPr>
        <p:spPr bwMode="auto">
          <a:xfrm>
            <a:off x="5981700" y="5292725"/>
            <a:ext cx="838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Elm-ash-cotton-wood</a:t>
            </a:r>
          </a:p>
        </p:txBody>
      </p:sp>
      <p:sp>
        <p:nvSpPr>
          <p:cNvPr id="12298" name="Text Box 25"/>
          <p:cNvSpPr txBox="1">
            <a:spLocks noChangeArrowheads="1"/>
          </p:cNvSpPr>
          <p:nvPr/>
        </p:nvSpPr>
        <p:spPr bwMode="auto">
          <a:xfrm>
            <a:off x="6677025" y="5292725"/>
            <a:ext cx="838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Maple-beech-birch</a:t>
            </a:r>
          </a:p>
        </p:txBody>
      </p:sp>
      <p:sp>
        <p:nvSpPr>
          <p:cNvPr id="12299" name="Text Box 26"/>
          <p:cNvSpPr txBox="1">
            <a:spLocks noChangeArrowheads="1"/>
          </p:cNvSpPr>
          <p:nvPr/>
        </p:nvSpPr>
        <p:spPr bwMode="auto">
          <a:xfrm>
            <a:off x="7353300" y="52927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Non-stocked</a:t>
            </a:r>
          </a:p>
        </p:txBody>
      </p:sp>
      <p:sp>
        <p:nvSpPr>
          <p:cNvPr id="12300" name="Text Box 27"/>
          <p:cNvSpPr txBox="1">
            <a:spLocks noChangeArrowheads="1"/>
          </p:cNvSpPr>
          <p:nvPr/>
        </p:nvSpPr>
        <p:spPr bwMode="auto">
          <a:xfrm>
            <a:off x="1847850" y="5292725"/>
            <a:ext cx="7620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White-red-jack</a:t>
            </a:r>
          </a:p>
        </p:txBody>
      </p:sp>
      <p:sp>
        <p:nvSpPr>
          <p:cNvPr id="12301" name="Text Box 31"/>
          <p:cNvSpPr txBox="1">
            <a:spLocks noChangeArrowheads="1"/>
          </p:cNvSpPr>
          <p:nvPr/>
        </p:nvSpPr>
        <p:spPr bwMode="auto">
          <a:xfrm>
            <a:off x="2600325" y="5292725"/>
            <a:ext cx="6858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Long-</a:t>
            </a:r>
          </a:p>
          <a:p>
            <a:pPr algn="ctr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leaf-</a:t>
            </a:r>
          </a:p>
          <a:p>
            <a:pPr algn="ctr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slash</a:t>
            </a:r>
          </a:p>
        </p:txBody>
      </p:sp>
      <p:sp>
        <p:nvSpPr>
          <p:cNvPr id="12302" name="Text Box 32"/>
          <p:cNvSpPr txBox="1">
            <a:spLocks noChangeArrowheads="1"/>
          </p:cNvSpPr>
          <p:nvPr/>
        </p:nvSpPr>
        <p:spPr bwMode="auto">
          <a:xfrm>
            <a:off x="895350" y="6010275"/>
            <a:ext cx="754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Forest-type group </a:t>
            </a:r>
          </a:p>
        </p:txBody>
      </p:sp>
      <p:sp>
        <p:nvSpPr>
          <p:cNvPr id="12303" name="Text Box 33"/>
          <p:cNvSpPr txBox="1">
            <a:spLocks noChangeArrowheads="1"/>
          </p:cNvSpPr>
          <p:nvPr/>
        </p:nvSpPr>
        <p:spPr bwMode="auto">
          <a:xfrm rot="-5400000">
            <a:off x="-1440656" y="2969419"/>
            <a:ext cx="403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Million acres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Pictures\Longleaf on the fringe\Wayne Longleaf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8794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Longleaf in Cutovers usually a slam dunk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560</Words>
  <Application>Microsoft Office PowerPoint</Application>
  <PresentationFormat>On-screen Show (4:3)</PresentationFormat>
  <Paragraphs>129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Acrobat Document</vt:lpstr>
      <vt:lpstr>Chart</vt:lpstr>
      <vt:lpstr>Slide 1</vt:lpstr>
      <vt:lpstr>Slide 2</vt:lpstr>
      <vt:lpstr>Another Range Map for NC:</vt:lpstr>
      <vt:lpstr>Slide 4</vt:lpstr>
      <vt:lpstr>Slide 5</vt:lpstr>
      <vt:lpstr>Slide 6</vt:lpstr>
      <vt:lpstr>Slide 7</vt:lpstr>
      <vt:lpstr>Area of Timberland by Forest-Type Group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Longleaf Pine on the Fringe</dc:title>
  <dc:creator>BostM</dc:creator>
  <cp:lastModifiedBy>bostm</cp:lastModifiedBy>
  <cp:revision>28</cp:revision>
  <dcterms:created xsi:type="dcterms:W3CDTF">2009-07-08T17:15:29Z</dcterms:created>
  <dcterms:modified xsi:type="dcterms:W3CDTF">2012-01-24T15:50:19Z</dcterms:modified>
</cp:coreProperties>
</file>